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33"/>
    <a:srgbClr val="99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35" y="-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E9BF8-0286-40E6-9CAA-AF4D10884C30}" type="datetimeFigureOut">
              <a:rPr lang="es-CL" smtClean="0"/>
              <a:t>06-07-2017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C2B31-BF98-41A5-B1C8-7434A6BD46F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281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92667" y="3331634"/>
            <a:ext cx="6457671" cy="1646302"/>
          </a:xfrm>
        </p:spPr>
        <p:txBody>
          <a:bodyPr/>
          <a:lstStyle/>
          <a:p>
            <a:r>
              <a:rPr lang="es-CL" b="1" dirty="0"/>
              <a:t>Tras las huellas del discípulo amado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338" y="895597"/>
            <a:ext cx="3096343" cy="52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17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/>
              <a:t>Ofrecemos como inspiración para el camino que inicia un icono evangélico: Juan, el apóstol. En la lectura del Cuarto Evangelio él no sólo es la figura ejemplar del joven que elige seguir a Jesús sino también «el discípulo a quien Jesús amaba» (</a:t>
            </a:r>
            <a:r>
              <a:rPr lang="es-CL" sz="2400" i="1" dirty="0" err="1"/>
              <a:t>Jn</a:t>
            </a:r>
            <a:r>
              <a:rPr lang="es-CL" sz="2400" dirty="0"/>
              <a:t> 13,23; 19,26; 21,7).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552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sz="2000" dirty="0"/>
              <a:t>Juan, en particular, será llamado a ser testigo de la Pasión y Resurrección de su Maestro. En la última cena (cfr. </a:t>
            </a:r>
            <a:r>
              <a:rPr lang="es-CL" sz="2000" i="1" dirty="0"/>
              <a:t>Jn</a:t>
            </a:r>
            <a:r>
              <a:rPr lang="es-CL" sz="2000" dirty="0"/>
              <a:t>13,21-29), su intimidad con Él lo llevará a reclinar la cabeza sobre el pecho de Jesús y a confiar en Su palabra. Mientras conduce a Simón Pedro a la casa del sumo sacerdote, se enfrentará a la noche de la prueba y de la soledad (cfr. </a:t>
            </a:r>
            <a:r>
              <a:rPr lang="es-CL" sz="2000" i="1" dirty="0" err="1"/>
              <a:t>Jn</a:t>
            </a:r>
            <a:r>
              <a:rPr lang="es-CL" sz="2000" dirty="0"/>
              <a:t> 18,13-27). Junto a la cruz acogerá el profundo dolor de la Madre, a quien es confiado, asumiendo la responsabilidad de cuidar de ella (cfr. </a:t>
            </a:r>
            <a:r>
              <a:rPr lang="es-CL" sz="2000" i="1" dirty="0" err="1"/>
              <a:t>Jn</a:t>
            </a:r>
            <a:r>
              <a:rPr lang="es-CL" sz="2000" dirty="0"/>
              <a:t> 19,25-27). En la mañana de Pascua compartirá con Pedro la carrera agitada y llena de esperanza hacia el sepulcro vacío (cfr. </a:t>
            </a:r>
            <a:r>
              <a:rPr lang="es-CL" sz="2000" i="1" dirty="0" err="1"/>
              <a:t>Jn</a:t>
            </a:r>
            <a:r>
              <a:rPr lang="es-CL" sz="2000" i="1" dirty="0"/>
              <a:t> </a:t>
            </a:r>
            <a:r>
              <a:rPr lang="es-CL" sz="2000" dirty="0"/>
              <a:t>20,1-10). Por último, durante la extraordinaria pesca en el lago de </a:t>
            </a:r>
            <a:r>
              <a:rPr lang="es-CL" sz="2000" dirty="0" err="1"/>
              <a:t>Tiberíades</a:t>
            </a:r>
            <a:r>
              <a:rPr lang="es-CL" sz="2000" dirty="0"/>
              <a:t> (cfr. </a:t>
            </a:r>
            <a:r>
              <a:rPr lang="es-CL" sz="2000" i="1" dirty="0" err="1"/>
              <a:t>Jn</a:t>
            </a:r>
            <a:r>
              <a:rPr lang="es-CL" sz="2000" dirty="0"/>
              <a:t> 21,1-14), reconocerá al Resucitado y dará testimonio de Él a la comunidad.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351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La figura de Juan nos puede ayudar a comprender la experiencia vocacional como un proceso progresivo de discernimiento interior y de maduración de la fe, que conduce a descubrir la alegría del amor y la vida en plenitud en la entrega y en la participación en el anuncio de la Buena Noticia.</a:t>
            </a:r>
          </a:p>
          <a:p>
            <a:pPr marL="0" indent="0">
              <a:buNone/>
            </a:pP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8063164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944</TotalTime>
  <Words>135</Words>
  <Application>Microsoft Office PowerPoint</Application>
  <PresentationFormat>Personalizado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Faceta</vt:lpstr>
      <vt:lpstr>Tras las huellas del discípulo amado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Encuentro de responsables diocesanos y de movimientos de pastoral Vocacional y Juventud</dc:title>
  <dc:creator>ricardo nadales</dc:creator>
  <cp:lastModifiedBy>VivianaAltamirano</cp:lastModifiedBy>
  <cp:revision>81</cp:revision>
  <cp:lastPrinted>2017-04-24T19:47:21Z</cp:lastPrinted>
  <dcterms:created xsi:type="dcterms:W3CDTF">2017-03-22T18:40:05Z</dcterms:created>
  <dcterms:modified xsi:type="dcterms:W3CDTF">2017-07-06T19:37:56Z</dcterms:modified>
</cp:coreProperties>
</file>