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324" r:id="rId2"/>
    <p:sldId id="276" r:id="rId3"/>
    <p:sldId id="260" r:id="rId4"/>
    <p:sldId id="271" r:id="rId5"/>
    <p:sldId id="270" r:id="rId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5050"/>
    <a:srgbClr val="CC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>
        <p:scale>
          <a:sx n="60" d="100"/>
          <a:sy n="60" d="100"/>
        </p:scale>
        <p:origin x="-173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6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E9BF8-0286-40E6-9CAA-AF4D10884C30}" type="datetimeFigureOut">
              <a:rPr lang="es-CL" smtClean="0"/>
              <a:t>07-07-2017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C2B31-BF98-41A5-B1C8-7434A6BD46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281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768626" y="642813"/>
            <a:ext cx="8203096" cy="132343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8000" dirty="0" smtClean="0">
                <a:solidFill>
                  <a:srgbClr val="FFFF00"/>
                </a:solidFill>
              </a:rPr>
              <a:t>ANUNCIAR</a:t>
            </a:r>
            <a:endParaRPr lang="en-US" sz="8000" dirty="0">
              <a:solidFill>
                <a:srgbClr val="FFFF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178" y="1943340"/>
            <a:ext cx="3685992" cy="491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66090" y="238956"/>
            <a:ext cx="5354095" cy="12059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5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ANUNCIAR</a:t>
            </a:r>
            <a:endParaRPr lang="en-US" sz="5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310267" y="2342007"/>
            <a:ext cx="5351319" cy="22467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CL" sz="2800" b="1" dirty="0"/>
          </a:p>
          <a:p>
            <a:pPr algn="ctr"/>
            <a:r>
              <a:rPr lang="es-CL" sz="2800" b="1" dirty="0"/>
              <a:t>Actitudes a propiciar</a:t>
            </a:r>
          </a:p>
          <a:p>
            <a:pPr algn="ctr"/>
            <a:endParaRPr lang="es-CL" sz="2800" dirty="0"/>
          </a:p>
          <a:p>
            <a:pPr algn="ctr"/>
            <a:r>
              <a:rPr lang="es-CL" sz="2800" b="1" dirty="0" smtClean="0"/>
              <a:t>CELEBRAR</a:t>
            </a:r>
            <a:endParaRPr lang="es-CL" sz="2800" b="1" dirty="0"/>
          </a:p>
          <a:p>
            <a:pPr algn="ctr"/>
            <a:endParaRPr lang="es-CL" sz="2800" b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78" y="1943340"/>
            <a:ext cx="3685992" cy="491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4113" y="267568"/>
            <a:ext cx="8596668" cy="932694"/>
          </a:xfrm>
        </p:spPr>
        <p:txBody>
          <a:bodyPr>
            <a:normAutofit/>
          </a:bodyPr>
          <a:lstStyle/>
          <a:p>
            <a:pPr algn="ctr"/>
            <a:r>
              <a:rPr lang="es-CL" sz="2400" dirty="0">
                <a:solidFill>
                  <a:srgbClr val="002060"/>
                </a:solidFill>
              </a:rPr>
              <a:t>Propuesta metodológica para el proceso sinodal en Chile</a:t>
            </a:r>
            <a:r>
              <a:rPr lang="es-CL" sz="2400" dirty="0">
                <a:solidFill>
                  <a:schemeClr val="accent5"/>
                </a:solidFill>
              </a:rPr>
              <a:t/>
            </a:r>
            <a:br>
              <a:rPr lang="es-CL" sz="2400" dirty="0">
                <a:solidFill>
                  <a:schemeClr val="accent5"/>
                </a:solidFill>
              </a:rPr>
            </a:br>
            <a:r>
              <a:rPr lang="es-CL" sz="2400" b="1" dirty="0">
                <a:solidFill>
                  <a:schemeClr val="accent5"/>
                </a:solidFill>
              </a:rPr>
              <a:t>“Los Jóvenes, la fe y el discernimiento vocacional”</a:t>
            </a:r>
            <a:endParaRPr lang="es-CL" sz="2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61322"/>
              </p:ext>
            </p:extLst>
          </p:nvPr>
        </p:nvGraphicFramePr>
        <p:xfrm>
          <a:off x="846528" y="1949335"/>
          <a:ext cx="7279575" cy="348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575">
                  <a:extLst>
                    <a:ext uri="{9D8B030D-6E8A-4147-A177-3AD203B41FA5}">
                      <a16:colId xmlns="" xmlns:a16="http://schemas.microsoft.com/office/drawing/2014/main" val="3284437872"/>
                    </a:ext>
                  </a:extLst>
                </a:gridCol>
              </a:tblGrid>
              <a:tr h="466914"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/>
                        <a:t>OBJETIVO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498720"/>
                  </a:ext>
                </a:extLst>
              </a:tr>
              <a:tr h="4490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Agradecer al Señor por el camino recorrido en el proceso sinodal, ofreciendo un espacio de encuentro, celebración  y servicio que permita revitalizar la opción preferencial por los jóvenes.</a:t>
                      </a:r>
                      <a:endParaRPr lang="es-CL" sz="4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9462742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875007" y="1146396"/>
            <a:ext cx="1797287" cy="52322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800" dirty="0" smtClean="0">
                <a:solidFill>
                  <a:srgbClr val="FFFF00"/>
                </a:solidFill>
              </a:rPr>
              <a:t>CELEBRAR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000528" y="124053"/>
            <a:ext cx="5354095" cy="12059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5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CELEBRAR</a:t>
            </a:r>
            <a:endParaRPr lang="en-US" sz="5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15579" y="2029944"/>
            <a:ext cx="7723989" cy="34163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CL" sz="3600" dirty="0">
              <a:solidFill>
                <a:schemeClr val="bg1"/>
              </a:solidFill>
            </a:endParaRPr>
          </a:p>
          <a:p>
            <a:pPr algn="ctr"/>
            <a:r>
              <a:rPr lang="es-CL" sz="3600" dirty="0" smtClean="0">
                <a:solidFill>
                  <a:schemeClr val="bg1"/>
                </a:solidFill>
              </a:rPr>
              <a:t>Realizar </a:t>
            </a:r>
            <a:r>
              <a:rPr lang="es-CL" sz="3600" dirty="0">
                <a:solidFill>
                  <a:schemeClr val="bg1"/>
                </a:solidFill>
              </a:rPr>
              <a:t>un encuentro con jóvenes a nivel local o nacional para revitalizar la opción preferencial por los jóvenes</a:t>
            </a:r>
          </a:p>
          <a:p>
            <a:pPr algn="ctr"/>
            <a:endParaRPr lang="es-CL" sz="3600" dirty="0">
              <a:solidFill>
                <a:schemeClr val="bg1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72" y="851140"/>
            <a:ext cx="3685992" cy="491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/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CuadroTexto 2"/>
          <p:cNvSpPr txBox="1"/>
          <p:nvPr/>
        </p:nvSpPr>
        <p:spPr>
          <a:xfrm>
            <a:off x="1781633" y="312637"/>
            <a:ext cx="5503333" cy="9397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5400" kern="12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CELEBRAR</a:t>
            </a:r>
            <a:endParaRPr lang="en-US" sz="5400" kern="12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559893" y="2650361"/>
            <a:ext cx="5865374" cy="20621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3200" b="1" dirty="0"/>
              <a:t>Tiempos:</a:t>
            </a:r>
            <a:endParaRPr lang="es-CL" sz="3200" dirty="0"/>
          </a:p>
          <a:p>
            <a:r>
              <a:rPr lang="es-CL" sz="3200" dirty="0"/>
              <a:t> </a:t>
            </a:r>
          </a:p>
          <a:p>
            <a:r>
              <a:rPr lang="es-CL" sz="3200" dirty="0" smtClean="0"/>
              <a:t>		Enero </a:t>
            </a:r>
            <a:r>
              <a:rPr lang="es-CL" sz="3200" dirty="0"/>
              <a:t>2020</a:t>
            </a:r>
          </a:p>
          <a:p>
            <a:endParaRPr lang="es-CL" sz="3200" dirty="0"/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341" y="1687692"/>
            <a:ext cx="3685992" cy="491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1581</TotalTime>
  <Words>69</Words>
  <Application>Microsoft Office PowerPoint</Application>
  <PresentationFormat>Personalizado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Faceta</vt:lpstr>
      <vt:lpstr>Presentación de PowerPoint</vt:lpstr>
      <vt:lpstr>Presentación de PowerPoint</vt:lpstr>
      <vt:lpstr>Propuesta metodológica para el proceso sinodal en Chile “Los Jóvenes, la fe y el discernimiento vocacional”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de responsables diocesanos y de movimientos de pastoral Vocacional y Juventud</dc:title>
  <dc:creator>ricardo nadales</dc:creator>
  <cp:lastModifiedBy>VivianaAltamirano</cp:lastModifiedBy>
  <cp:revision>134</cp:revision>
  <cp:lastPrinted>2017-05-10T12:36:01Z</cp:lastPrinted>
  <dcterms:created xsi:type="dcterms:W3CDTF">2017-03-22T18:40:05Z</dcterms:created>
  <dcterms:modified xsi:type="dcterms:W3CDTF">2017-07-07T17:53:01Z</dcterms:modified>
</cp:coreProperties>
</file>